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6.png"/><Relationship Id="rId4" Type="http://schemas.openxmlformats.org/officeDocument/2006/relationships/image" Target="../media/image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5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7.png"/><Relationship Id="rId4" Type="http://schemas.openxmlformats.org/officeDocument/2006/relationships/image" Target="../media/image5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49.png"/><Relationship Id="rId4" Type="http://schemas.openxmlformats.org/officeDocument/2006/relationships/image" Target="../media/image6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8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5.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8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8.png"/><Relationship Id="rId4" Type="http://schemas.openxmlformats.org/officeDocument/2006/relationships/image" Target="../media/image6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0.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7.png"/><Relationship Id="rId4" Type="http://schemas.openxmlformats.org/officeDocument/2006/relationships/image" Target="../media/image7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0.png"/><Relationship Id="rId4" Type="http://schemas.openxmlformats.org/officeDocument/2006/relationships/image" Target="../media/image6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9.png"/><Relationship Id="rId4"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4.png"/><Relationship Id="rId4" Type="http://schemas.openxmlformats.org/officeDocument/2006/relationships/image" Target="../media/image9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1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6.png"/><Relationship Id="rId4" Type="http://schemas.openxmlformats.org/officeDocument/2006/relationships/image" Target="../media/image10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0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7.png"/><Relationship Id="rId4" Type="http://schemas.openxmlformats.org/officeDocument/2006/relationships/image" Target="../media/image9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0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98.png"/><Relationship Id="rId4" Type="http://schemas.openxmlformats.org/officeDocument/2006/relationships/image" Target="../media/image9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3.png"/><Relationship Id="rId4" Type="http://schemas.openxmlformats.org/officeDocument/2006/relationships/image" Target="../media/image9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6.png"/><Relationship Id="rId4" Type="http://schemas.openxmlformats.org/officeDocument/2006/relationships/image" Target="../media/image9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1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2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2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1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2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1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0.png"/><Relationship Id="rId4" Type="http://schemas.openxmlformats.org/officeDocument/2006/relationships/image" Target="../media/image11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1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20.png"/><Relationship Id="rId4" Type="http://schemas.openxmlformats.org/officeDocument/2006/relationships/image" Target="../media/image11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3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13.png"/><Relationship Id="rId4" Type="http://schemas.openxmlformats.org/officeDocument/2006/relationships/image" Target="../media/image11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27.png"/><Relationship Id="rId4" Type="http://schemas.openxmlformats.org/officeDocument/2006/relationships/image" Target="../media/image12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33.png"/><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25.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39.png"/><Relationship Id="rId4" Type="http://schemas.openxmlformats.org/officeDocument/2006/relationships/image" Target="../media/image13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48.png"/><Relationship Id="rId4" Type="http://schemas.openxmlformats.org/officeDocument/2006/relationships/image" Target="../media/image130.png"/><Relationship Id="rId5" Type="http://schemas.openxmlformats.org/officeDocument/2006/relationships/image" Target="../media/image13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2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4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40.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35.png"/><Relationship Id="rId4" Type="http://schemas.openxmlformats.org/officeDocument/2006/relationships/image" Target="../media/image15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37.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50.png"/><Relationship Id="rId4" Type="http://schemas.openxmlformats.org/officeDocument/2006/relationships/image" Target="../media/image1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6.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57.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55.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45.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47.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6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5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3.png"/><Relationship Id="rId4" Type="http://schemas.openxmlformats.org/officeDocument/2006/relationships/image" Target="../media/image158.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74.png"/><Relationship Id="rId4" Type="http://schemas.openxmlformats.org/officeDocument/2006/relationships/image" Target="../media/image15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63.png"/><Relationship Id="rId4" Type="http://schemas.openxmlformats.org/officeDocument/2006/relationships/image" Target="../media/image1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72.png"/><Relationship Id="rId4" Type="http://schemas.openxmlformats.org/officeDocument/2006/relationships/image" Target="../media/image166.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6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65.png"/><Relationship Id="rId4" Type="http://schemas.openxmlformats.org/officeDocument/2006/relationships/image" Target="../media/image16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67.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1.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6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73.png"/><Relationship Id="rId4" Type="http://schemas.openxmlformats.org/officeDocument/2006/relationships/image" Target="../media/image1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75.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70.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